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59" r:id="rId4"/>
    <p:sldId id="260" r:id="rId5"/>
    <p:sldId id="261" r:id="rId6"/>
    <p:sldId id="286" r:id="rId7"/>
    <p:sldId id="288" r:id="rId8"/>
    <p:sldId id="287" r:id="rId9"/>
    <p:sldId id="262" r:id="rId10"/>
    <p:sldId id="279" r:id="rId11"/>
    <p:sldId id="289" r:id="rId12"/>
    <p:sldId id="263" r:id="rId13"/>
    <p:sldId id="293" r:id="rId14"/>
    <p:sldId id="267" r:id="rId15"/>
    <p:sldId id="290" r:id="rId16"/>
    <p:sldId id="265" r:id="rId17"/>
    <p:sldId id="266" r:id="rId18"/>
    <p:sldId id="291" r:id="rId19"/>
    <p:sldId id="278" r:id="rId20"/>
    <p:sldId id="292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84" r:id="rId32"/>
    <p:sldId id="281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7"/>
    <p:restoredTop sz="83456"/>
  </p:normalViewPr>
  <p:slideViewPr>
    <p:cSldViewPr snapToGrid="0" snapToObjects="1">
      <p:cViewPr varScale="1">
        <p:scale>
          <a:sx n="139" d="100"/>
          <a:sy n="139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5EEC-6494-6F4E-8186-57D950599549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BE566-A73D-4E40-9227-53220E9829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48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49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457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542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110TB 3</a:t>
            </a:r>
            <a:r>
              <a:rPr kumimoji="1" lang="ko-KR" altLang="en-US" dirty="0"/>
              <a:t>개월 간의 </a:t>
            </a:r>
            <a:r>
              <a:rPr kumimoji="1" lang="ko-KR" altLang="en-US" dirty="0" err="1"/>
              <a:t>듀랑고</a:t>
            </a:r>
            <a:r>
              <a:rPr kumimoji="1" lang="ko-KR" altLang="en-US" dirty="0"/>
              <a:t> 데이터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노드 클러스터 </a:t>
            </a:r>
            <a:r>
              <a:rPr kumimoji="1" lang="ko-KR" altLang="en-US" dirty="0" err="1"/>
              <a:t>샤드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레플리카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0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396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90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31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35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368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92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3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16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373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678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4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0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179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272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404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0940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157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8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953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872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185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50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06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042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7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64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상용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74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399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73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372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46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D9540-94DF-0441-A8BA-8D46577CD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5C062-8A9C-9F4F-BE24-BDA794CC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BDA51-6319-FF46-8B8C-A343DF08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58619-91CA-8744-98FB-4D9CAAE1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8E14B-DF5A-DA4C-9D3D-43E197D8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4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B79D5-FB59-DF4D-9AD5-67BF88A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77A-F876-7D45-9D5C-CBDBA0EEA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FFC03-B4C3-1C48-A6E9-881DC4FC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AF5B9-9C90-6647-880D-A242791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E58CE-BDAE-1341-B55C-AD5B8F24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66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853470-29EF-FA47-B837-76ED1BCF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0ED378-F9A9-0E41-A996-FC52730AA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0BD8C-88DA-D648-BF7A-D7AD45B0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D245C-D929-124D-94EB-228F5023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70AF0-1668-9949-8B23-E286B1B9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9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D10F0-EF15-DC48-9395-D49714E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D226D-8AA4-2B47-AA4F-DA49B974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481C8-2203-AC44-A20F-369E8330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E1D-02FD-204B-A75F-5E43B93C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D8FE6-F383-8142-806A-2EBE95F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74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54A6-EBDD-2F47-97E0-9D027AC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5CC1A-DF8D-F747-8BD1-215AFEC58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BC577-089F-9E46-B4D3-A6ED0FCD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56DCB-0191-2042-98A5-A7CEF4CB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8D393-5151-A246-95F8-8D665C76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2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3B9D1-CCD8-1145-A7FD-6636152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EF196-8843-8B48-BF78-A678FA306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8C229-9BC7-3347-B57F-A9AAB9C89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9EF2A-486A-604F-ACC7-33088927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C427D-0C3F-C745-9C93-CFC0F8FD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E7F5D-0DBA-5146-9E0D-BFEDD307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370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E9800-8582-034F-98C6-361C6071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5936B-B26E-E146-8E23-0BDCDB1D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B95DE-0691-A946-8F8F-3CEFA24B3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46BC96-20C2-C84F-BD63-C38F1D468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AA3753-1886-E24A-8447-1758F9E53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1BB0E-8769-7A40-A6FA-F45A657E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8A0181-FB6C-FC4D-984A-655D5F1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E49192-A51E-0B4F-8F3E-626282BF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20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80ACC-35DD-E24B-853E-8FEB1F60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F308BF-E310-064E-8445-98A251F2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D8FD1F-8C9E-2E4F-8C8B-6C13A2C4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EEC3C-9C25-0345-8974-BD4E3DC5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0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D81466-19D2-7C4D-AE92-0F078E9B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BDFE4-B311-694A-9C7A-5BF41F0A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F66ED-5FD0-624F-9928-B922E824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55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51EFC-862A-6D43-A279-F1AC6A40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D7A7E-0F86-044C-936A-A470A2BB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DF1FA-A116-5D43-8384-8248C33E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1A0A7-6841-1543-9D8A-4B2D4F0E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90BAD-5285-D442-A6C1-185230B3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314D6-C597-9345-91DA-E4FC535B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89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1971F-B801-A743-9A28-EC67BD9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D4575B-5E1D-B442-806E-05B0001E5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B0CE09-8658-1443-8051-53DEAA8E7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67A506-0650-3B4A-9545-6A0CB22F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F1D1-4EA8-EE44-ACCD-4750CE4A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382068-363B-134A-934B-F644A91D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6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B01735-F7CB-0848-80ED-6D005008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7525-6D5E-E04E-95BD-EB4E1D16F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0FD52-7D49-C64D-9972-3747CD591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9771-B577-874A-95E1-11FCB2F1C872}" type="datetimeFigureOut">
              <a:rPr kumimoji="1" lang="ko-KR" altLang="en-US" smtClean="0"/>
              <a:t>2020. 7. 29.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B7CEE-4D46-AC4B-8699-00287D45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DA1A3-ED8C-6740-A27C-161138DC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99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elasticsearch" TargetMode="Externa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logstash" TargetMode="Externa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kibana/7.8/settings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beats/filebeat/current/filebeat-installation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E63B9-C097-C146-AA9C-4EDE6CB06109}"/>
              </a:ext>
            </a:extLst>
          </p:cNvPr>
          <p:cNvSpPr/>
          <p:nvPr/>
        </p:nvSpPr>
        <p:spPr>
          <a:xfrm>
            <a:off x="0" y="-71919"/>
            <a:ext cx="12298166" cy="72741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 descr="실외, 도시, 건물, 옅은이(가) 표시된 사진&#10;&#10;자동 생성된 설명">
            <a:extLst>
              <a:ext uri="{FF2B5EF4-FFF2-40B4-BE49-F238E27FC236}">
                <a16:creationId xmlns:a16="http://schemas.microsoft.com/office/drawing/2014/main" id="{5D3B6D1C-E312-FA47-B91F-E8B9225E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9" cy="6996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7AD31-04EA-C649-B302-18483F5DD821}"/>
              </a:ext>
            </a:extLst>
          </p:cNvPr>
          <p:cNvSpPr txBox="1"/>
          <p:nvPr/>
        </p:nvSpPr>
        <p:spPr>
          <a:xfrm>
            <a:off x="3961039" y="2321004"/>
            <a:ext cx="426992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 수집</a:t>
            </a:r>
            <a:endParaRPr kumimoji="1" lang="en-US" altLang="ko-KR" sz="8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(ELK)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C815D-C340-2B46-A4E7-9ADD9E40BE56}"/>
              </a:ext>
            </a:extLst>
          </p:cNvPr>
          <p:cNvSpPr txBox="1"/>
          <p:nvPr/>
        </p:nvSpPr>
        <p:spPr>
          <a:xfrm>
            <a:off x="8935092" y="5657671"/>
            <a:ext cx="3256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이노베이션 아카데미</a:t>
            </a:r>
            <a:endParaRPr kumimoji="1" lang="en-US" altLang="ko-KR" sz="2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r"/>
            <a:r>
              <a:rPr kumimoji="1" lang="ko-KR" altLang="en-US" sz="2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인턴 장준영</a:t>
            </a:r>
            <a:endParaRPr kumimoji="1" lang="en-US" altLang="ko-KR" sz="2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0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57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내부 파이프 라인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F5700037-B84A-8243-B2D3-EEEA282F3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2" y="2123772"/>
            <a:ext cx="6095997" cy="1192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5B80D-627E-4A4C-A5A3-285885EDB7CF}"/>
              </a:ext>
            </a:extLst>
          </p:cNvPr>
          <p:cNvSpPr txBox="1"/>
          <p:nvPr/>
        </p:nvSpPr>
        <p:spPr>
          <a:xfrm>
            <a:off x="2307199" y="3316260"/>
            <a:ext cx="9705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input :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데이터가 유입되는 근원지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어떤 것을 받을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?)</a:t>
            </a: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 REQUEST,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Syslog,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filter: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데이터에 변형을 가함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(log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 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output: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데이터를 전송할 목적지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s3,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등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42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</a:t>
            </a:r>
            <a:r>
              <a:rPr kumimoji="1"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오픈소스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풀텍스트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검색 및 분석 엔진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방대한 양의 데이터를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신속하게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거의 실시간으로 저장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분석할 수 있도록 지원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가장 대중적인 엔터프라이즈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 엔진</a:t>
            </a:r>
            <a:r>
              <a:rPr lang="en-US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Netflix, GitHub, Facebook</a:t>
            </a: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kumimoji="1"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내부 구조나 동작 원리는 추후에 따로 설명하겠습니다</a:t>
            </a:r>
            <a:r>
              <a:rPr kumimoji="1"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.)</a:t>
            </a:r>
            <a:r>
              <a:rPr kumimoji="1"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F2FDC-FDEB-3946-954F-1D72E986C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995" y="4126827"/>
            <a:ext cx="4134853" cy="24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5F2FDC-FDEB-3946-954F-1D72E986C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532" y="1770990"/>
            <a:ext cx="4134853" cy="2495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42F5C-01A9-B64C-AE36-F70BBEB09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22" y="1216752"/>
            <a:ext cx="7428289" cy="4126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12A8BD-8BFB-8A43-8A36-4CC6DB646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54" y="5008764"/>
            <a:ext cx="6396347" cy="16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5F49DFE-15F9-FF44-B419-BFF8C70FC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74" y="1336299"/>
            <a:ext cx="9179509" cy="46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함께 사용하도록 설계된 오픈소스 분석 및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저장된 데이터를 검색하고 보면서 상호 작용을 수행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손쉽게 고급 데이터 분석을 수행하고 다양한 차트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테이블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지도의 형태로 데이터를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endParaRPr lang="en-US" altLang="ko-KR" sz="2000" dirty="0">
              <a:solidFill>
                <a:srgbClr val="FF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브라우저 기반 인터페이스에서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쿼리의 변경 사항을 실시간으로 표시하는 동적 대시보드를 신속하게 생성하고 공유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13A3CE-265E-2C4D-8650-1007C66D0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12" y="4498459"/>
            <a:ext cx="3628173" cy="20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CD0ED97-1908-4045-BD90-EA9F9604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78" y="1216752"/>
            <a:ext cx="10026316" cy="53375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2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단일 목적의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수집기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무료 오픈 소스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</a:t>
            </a:r>
            <a:r>
              <a:rPr kumimoji="1"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ogstash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나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데이터를 전송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필터링을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위해서는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 데이터를 보내야함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FB746BC-69C5-4F41-A1AF-E015B364C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616" y="4117067"/>
            <a:ext cx="4153747" cy="18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01.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이유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B9CFFF0-05B1-F647-ACF4-DF5B37F09F3D}"/>
              </a:ext>
            </a:extLst>
          </p:cNvPr>
          <p:cNvGrpSpPr/>
          <p:nvPr/>
        </p:nvGrpSpPr>
        <p:grpSpPr>
          <a:xfrm>
            <a:off x="6192779" y="1841463"/>
            <a:ext cx="6958501" cy="2309668"/>
            <a:chOff x="4422376" y="4110090"/>
            <a:chExt cx="6958501" cy="2309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4FF29-59CC-D645-97F5-DFD0249EBED4}"/>
                </a:ext>
              </a:extLst>
            </p:cNvPr>
            <p:cNvSpPr txBox="1"/>
            <p:nvPr/>
          </p:nvSpPr>
          <p:spPr>
            <a:xfrm>
              <a:off x="4422376" y="4110090"/>
              <a:ext cx="293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기획</a:t>
              </a:r>
              <a:r>
                <a:rPr kumimoji="1" lang="en-US" altLang="ko-KR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/</a:t>
              </a:r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디자인 영역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3939F-5A48-4E47-856D-DB917559E87A}"/>
                </a:ext>
              </a:extLst>
            </p:cNvPr>
            <p:cNvSpPr txBox="1"/>
            <p:nvPr/>
          </p:nvSpPr>
          <p:spPr>
            <a:xfrm>
              <a:off x="4422376" y="4665432"/>
              <a:ext cx="69585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시나리오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기능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디자인에 대한 성과 측정 및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A/B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테스트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Journey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경로 분석 및 이탈 구간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UX/UI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최적화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Persona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구축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with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리서치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및 신규 기능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Ideation</a:t>
              </a:r>
            </a:p>
            <a:p>
              <a:endParaRPr kumimoji="1"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AAF51C-2ED1-094F-867E-EC33FE936D6A}"/>
              </a:ext>
            </a:extLst>
          </p:cNvPr>
          <p:cNvGrpSpPr/>
          <p:nvPr/>
        </p:nvGrpSpPr>
        <p:grpSpPr>
          <a:xfrm>
            <a:off x="444674" y="1829681"/>
            <a:ext cx="5154742" cy="3643517"/>
            <a:chOff x="167811" y="2395540"/>
            <a:chExt cx="5154742" cy="36435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EE86CF-2C88-424C-9640-7F15ACE16B7A}"/>
                </a:ext>
              </a:extLst>
            </p:cNvPr>
            <p:cNvSpPr txBox="1"/>
            <p:nvPr/>
          </p:nvSpPr>
          <p:spPr>
            <a:xfrm>
              <a:off x="167811" y="2395540"/>
              <a:ext cx="1592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개발 영역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1FDDC-B483-6040-9D71-C2778D676B91}"/>
                </a:ext>
              </a:extLst>
            </p:cNvPr>
            <p:cNvSpPr txBox="1"/>
            <p:nvPr/>
          </p:nvSpPr>
          <p:spPr>
            <a:xfrm>
              <a:off x="167811" y="2899736"/>
              <a:ext cx="515474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버그 혹은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크래시율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수집 및 상시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트래킹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이슈 발생 후 롤백 및 대응 등에 대한 판단의 근거로 활용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특정 기능에 대한 사용성 진단</a:t>
              </a:r>
            </a:p>
            <a:p>
              <a:br>
                <a:rPr lang="ko-KR" altLang="en-US" dirty="0"/>
              </a:b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br>
                <a:rPr lang="ko-KR" altLang="en-US" dirty="0"/>
              </a:br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16E1EC-7839-0949-B1FA-2A93F84EEBA1}"/>
              </a:ext>
            </a:extLst>
          </p:cNvPr>
          <p:cNvGrpSpPr/>
          <p:nvPr/>
        </p:nvGrpSpPr>
        <p:grpSpPr>
          <a:xfrm>
            <a:off x="444673" y="4371700"/>
            <a:ext cx="3876779" cy="2000548"/>
            <a:chOff x="5260369" y="2519311"/>
            <a:chExt cx="3876779" cy="20005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5BA90-5F3A-4142-8974-DC1DB93A851B}"/>
                </a:ext>
              </a:extLst>
            </p:cNvPr>
            <p:cNvSpPr txBox="1"/>
            <p:nvPr/>
          </p:nvSpPr>
          <p:spPr>
            <a:xfrm>
              <a:off x="5260369" y="2519311"/>
              <a:ext cx="195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마케팅 영역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3EEA3-5C3A-7148-ACA1-9A660221E175}"/>
                </a:ext>
              </a:extLst>
            </p:cNvPr>
            <p:cNvSpPr txBox="1"/>
            <p:nvPr/>
          </p:nvSpPr>
          <p:spPr>
            <a:xfrm>
              <a:off x="5260369" y="3042531"/>
              <a:ext cx="3876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마케팅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채널별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ROI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진단 및 비용 최적화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배너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프로모션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이벤트 효과 측정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Segmentation, Targeting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038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55970C1-D31C-9647-A387-E6CFDC7EB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663" y="631971"/>
            <a:ext cx="6268622" cy="60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9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실습 환경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1.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nodejs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+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+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beats(Ubuntu)[micro]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웹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2.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 (Amazon Linux)[medium] 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로그 수집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	(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최소사양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메모리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4GB,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디스크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16GB)</a:t>
            </a: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185DE7F-CC02-7443-819C-60B077D84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5" y="4595165"/>
            <a:ext cx="8979903" cy="12543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 Search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서버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https://www.elastic.co/kr/downloads/elasticsearch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접속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패키지로 설치할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wget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으로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설치할 것인지는 본인의 선택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본인은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yum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 매니저로 설치함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3925766-B794-3945-9193-D9D9E381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809" y="766117"/>
            <a:ext cx="6020262" cy="5855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57ECE7C2-4138-9E49-839C-6A1CD94D6A59}"/>
              </a:ext>
            </a:extLst>
          </p:cNvPr>
          <p:cNvSpPr/>
          <p:nvPr/>
        </p:nvSpPr>
        <p:spPr>
          <a:xfrm>
            <a:off x="5298444" y="5483180"/>
            <a:ext cx="464234" cy="3450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304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5" name="그림 4" descr="플레이어이(가) 표시된 사진&#10;&#10;자동 생성된 설명">
            <a:extLst>
              <a:ext uri="{FF2B5EF4-FFF2-40B4-BE49-F238E27FC236}">
                <a16:creationId xmlns:a16="http://schemas.microsoft.com/office/drawing/2014/main" id="{677CE5BB-5ECB-644A-AE02-A84343AD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39" y="1746994"/>
            <a:ext cx="7562850" cy="1508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059573" y="1380896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Public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key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install</a:t>
            </a:r>
            <a:endParaRPr kumimoji="1" lang="ko-KR" altLang="en-US" dirty="0"/>
          </a:p>
        </p:txBody>
      </p:sp>
      <p:pic>
        <p:nvPicPr>
          <p:cNvPr id="8" name="그림 7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B48921D-EA75-9F44-91B1-95865E42C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69" y="3424235"/>
            <a:ext cx="6279266" cy="200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1BBEF-B48D-B44F-960B-F1BFD9BAF4A9}"/>
              </a:ext>
            </a:extLst>
          </p:cNvPr>
          <p:cNvSpPr txBox="1"/>
          <p:nvPr/>
        </p:nvSpPr>
        <p:spPr>
          <a:xfrm>
            <a:off x="1059573" y="2970596"/>
            <a:ext cx="79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zypp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repos.d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경로에 아래와 같은 파일 작성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elasticsearch.repo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76354-3A00-FC48-A65A-DB104101B79B}"/>
              </a:ext>
            </a:extLst>
          </p:cNvPr>
          <p:cNvSpPr txBox="1"/>
          <p:nvPr/>
        </p:nvSpPr>
        <p:spPr>
          <a:xfrm>
            <a:off x="1059573" y="5559802"/>
            <a:ext cx="790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3.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sudo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yum install --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enablerepo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dirty="0"/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4.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 완료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!!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b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</a:b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6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416049" y="1421278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5.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Systemd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서비스 등록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서버 부팅 시 자동 실행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)[optional]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983BF3-3FFE-3D4F-86EC-C0FD0BDA6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49" y="2369913"/>
            <a:ext cx="9359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Kibana, Logstash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https://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www.elastic.co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kr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/downloads/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같은 방식으로 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kinana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설치 방법을 생략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3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과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4" name="그림 3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580B654-BCF6-3249-8340-F8215210C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23" y="2088950"/>
            <a:ext cx="5924518" cy="450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755245" y="2679357"/>
            <a:ext cx="5250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로그 경로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자체의 에러를 찾을 수 있음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인바운드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규칙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사용하는 포트 번호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노드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07D08F4-D06C-1941-9541-374F6D22CB29}"/>
              </a:ext>
            </a:extLst>
          </p:cNvPr>
          <p:cNvSpPr/>
          <p:nvPr/>
        </p:nvSpPr>
        <p:spPr>
          <a:xfrm>
            <a:off x="644722" y="2261937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6C0270F-1A34-3044-BE7F-40F6DF8C0329}"/>
              </a:ext>
            </a:extLst>
          </p:cNvPr>
          <p:cNvSpPr/>
          <p:nvPr/>
        </p:nvSpPr>
        <p:spPr>
          <a:xfrm>
            <a:off x="577666" y="4178970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97D4743-1535-5647-9582-FCDE0D18F3CA}"/>
              </a:ext>
            </a:extLst>
          </p:cNvPr>
          <p:cNvSpPr/>
          <p:nvPr/>
        </p:nvSpPr>
        <p:spPr>
          <a:xfrm>
            <a:off x="577665" y="4603856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D853E130-6B3E-8D42-97FB-7EEAE5CE41A2}"/>
              </a:ext>
            </a:extLst>
          </p:cNvPr>
          <p:cNvSpPr/>
          <p:nvPr/>
        </p:nvSpPr>
        <p:spPr>
          <a:xfrm>
            <a:off x="629161" y="5983511"/>
            <a:ext cx="2744975" cy="33499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17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 있는 서버 컴퓨터 사양이 낮다면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파일을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76BD5AB-9041-D541-AD65-CC9D8552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8" y="2085732"/>
            <a:ext cx="5435539" cy="46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14300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A499FA-A982-0947-8F43-0E278C04756F}"/>
              </a:ext>
            </a:extLst>
          </p:cNvPr>
          <p:cNvSpPr txBox="1"/>
          <p:nvPr/>
        </p:nvSpPr>
        <p:spPr>
          <a:xfrm>
            <a:off x="0" y="1872038"/>
            <a:ext cx="299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중앙 </a:t>
            </a:r>
            <a:r>
              <a:rPr lang="ko-KR" altLang="en-US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집중형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로깅</a:t>
            </a:r>
            <a:endParaRPr lang="ko-KR" altLang="en-US" sz="28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D6CDF-6CA5-3349-BC65-6331CCD90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85" y="1687167"/>
            <a:ext cx="7908956" cy="391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DDF3A-9730-7948-9E87-CBC632BD73AB}"/>
              </a:ext>
            </a:extLst>
          </p:cNvPr>
          <p:cNvSpPr txBox="1"/>
          <p:nvPr/>
        </p:nvSpPr>
        <p:spPr>
          <a:xfrm>
            <a:off x="0" y="2435661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스트림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생성자가 만들어내는 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메세지의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스트림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적재기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여러 다른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종단점으로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전송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Fluentd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저장소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저장을 위한 대용량 데이터 저장소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HDFS</a:t>
            </a:r>
            <a:r>
              <a:rPr lang="en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NoSQL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대시보드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분석 결과를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시각화함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Graphite</a:t>
            </a:r>
          </a:p>
          <a:p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02.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방법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server.host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만 실습을 위해 열어놓음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나머지는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default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값으로 사용해도 지장 없음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다른 설정 옵션을 보고 싶다면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6"/>
              </a:rPr>
              <a:t>https://www.elastic.co/guide/en/kibana/7.8/settings.html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을 참조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B19ABF-F332-6646-870A-3C297F1D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74" y="2689431"/>
            <a:ext cx="5988678" cy="244723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18B12414-2E01-F84C-B4BF-715DDB8B1CFE}"/>
              </a:ext>
            </a:extLst>
          </p:cNvPr>
          <p:cNvSpPr/>
          <p:nvPr/>
        </p:nvSpPr>
        <p:spPr>
          <a:xfrm>
            <a:off x="388769" y="3808775"/>
            <a:ext cx="2274941" cy="34791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0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input,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filter,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output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filter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공식홈페이지에 미리 정의되어 있는 것이 많음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1D751265-8ADE-BA4E-A22C-6EA0F8361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15" y="2637659"/>
            <a:ext cx="6223717" cy="27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hlinkClick r:id="rId6"/>
              </a:rPr>
              <a:t>https://www.elastic.co/guide/en/beats/filebeat/current/filebeat-installation.html</a:t>
            </a:r>
            <a:endParaRPr lang="en" altLang="ko-KR" dirty="0"/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vim 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modules.d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통해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수정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2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endParaRPr kumimoji="1" lang="ko-KR" altLang="en-US" dirty="0"/>
          </a:p>
        </p:txBody>
      </p:sp>
      <p:pic>
        <p:nvPicPr>
          <p:cNvPr id="5" name="그림 4" descr="화면, 모니터, 앉아있는, 텔레비전이(가) 표시된 사진&#10;&#10;자동 생성된 설명">
            <a:extLst>
              <a:ext uri="{FF2B5EF4-FFF2-40B4-BE49-F238E27FC236}">
                <a16:creationId xmlns:a16="http://schemas.microsoft.com/office/drawing/2014/main" id="{17464CD9-0BF6-B945-AC7A-E8F30C27D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30" y="2634167"/>
            <a:ext cx="7210533" cy="32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05132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파일에 있는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output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95A23C-6DF2-7646-99A3-464AE776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86" y="3115237"/>
            <a:ext cx="7382510" cy="3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05.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결과물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05132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1831E-3720-3A40-926A-32492A598A73}"/>
              </a:ext>
            </a:extLst>
          </p:cNvPr>
          <p:cNvSpPr txBox="1"/>
          <p:nvPr/>
        </p:nvSpPr>
        <p:spPr>
          <a:xfrm>
            <a:off x="3819673" y="2574723"/>
            <a:ext cx="486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감사합니다</a:t>
            </a:r>
            <a:endParaRPr kumimoji="1" lang="en-US" altLang="ko-KR" sz="80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2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AAD82F-87A4-E448-BA1F-31B2DDE6680F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6" name="그림 5" descr="잔디, 실외, 사슴, 포유류이(가) 표시된 사진&#10;&#10;자동 생성된 설명">
            <a:extLst>
              <a:ext uri="{FF2B5EF4-FFF2-40B4-BE49-F238E27FC236}">
                <a16:creationId xmlns:a16="http://schemas.microsoft.com/office/drawing/2014/main" id="{2297A9DC-AC06-704D-B4F8-8703BB8B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38" y="2007391"/>
            <a:ext cx="5639714" cy="3759809"/>
          </a:xfrm>
          <a:prstGeom prst="rect">
            <a:avLst/>
          </a:prstGeom>
        </p:spPr>
      </p:pic>
      <p:pic>
        <p:nvPicPr>
          <p:cNvPr id="11" name="그림 10" descr="나이프이(가) 표시된 사진&#10;&#10;자동 생성된 설명">
            <a:extLst>
              <a:ext uri="{FF2B5EF4-FFF2-40B4-BE49-F238E27FC236}">
                <a16:creationId xmlns:a16="http://schemas.microsoft.com/office/drawing/2014/main" id="{A59BE23F-18F9-5649-AAD3-FE70148D9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50" y="2645457"/>
            <a:ext cx="8299062" cy="1971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2E1B3E-E067-0D4A-AF7E-880FC24A0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4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F3BFDA-0134-3849-B88F-FBE0366F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" y="1736894"/>
            <a:ext cx="12192000" cy="2363755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B35F83C-6E88-F143-9E0B-C68CFA4AD47D}"/>
              </a:ext>
            </a:extLst>
          </p:cNvPr>
          <p:cNvSpPr/>
          <p:nvPr/>
        </p:nvSpPr>
        <p:spPr>
          <a:xfrm>
            <a:off x="8156213" y="1736894"/>
            <a:ext cx="2274941" cy="4269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5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3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9CE66-E853-8D4D-887E-4611BFD42718}"/>
              </a:ext>
            </a:extLst>
          </p:cNvPr>
          <p:cNvSpPr txBox="1"/>
          <p:nvPr/>
        </p:nvSpPr>
        <p:spPr>
          <a:xfrm>
            <a:off x="2135331" y="1679058"/>
            <a:ext cx="7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티몬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079656-10D4-304D-AC49-8F76EDE4F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08" y="2308331"/>
            <a:ext cx="3195732" cy="4102358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E94ED2E5-5047-174C-BB3E-09EB4FFF7F1B}"/>
              </a:ext>
            </a:extLst>
          </p:cNvPr>
          <p:cNvSpPr/>
          <p:nvPr/>
        </p:nvSpPr>
        <p:spPr>
          <a:xfrm>
            <a:off x="2739317" y="5994919"/>
            <a:ext cx="1452293" cy="24821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1E4685C-2D85-8C48-967C-CBE3168E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149" y="2029689"/>
            <a:ext cx="4275055" cy="4368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FBFA94-EE16-B645-9194-2D93092C64BD}"/>
              </a:ext>
            </a:extLst>
          </p:cNvPr>
          <p:cNvSpPr txBox="1"/>
          <p:nvPr/>
        </p:nvSpPr>
        <p:spPr>
          <a:xfrm>
            <a:off x="7335487" y="1679058"/>
            <a:ext cx="164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위메프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F5B7E439-73CE-DC4E-8A2A-3C936508D03B}"/>
              </a:ext>
            </a:extLst>
          </p:cNvPr>
          <p:cNvSpPr/>
          <p:nvPr/>
        </p:nvSpPr>
        <p:spPr>
          <a:xfrm>
            <a:off x="7857485" y="3872989"/>
            <a:ext cx="1452293" cy="3259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0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FCEAEB0-D0B5-124C-9076-433A044FF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92" y="2122100"/>
            <a:ext cx="5036289" cy="3455348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B35F83C-6E88-F143-9E0B-C68CFA4AD47D}"/>
              </a:ext>
            </a:extLst>
          </p:cNvPr>
          <p:cNvSpPr/>
          <p:nvPr/>
        </p:nvSpPr>
        <p:spPr>
          <a:xfrm>
            <a:off x="629108" y="5164531"/>
            <a:ext cx="1901630" cy="2013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CE66-E853-8D4D-887E-4611BFD42718}"/>
              </a:ext>
            </a:extLst>
          </p:cNvPr>
          <p:cNvSpPr txBox="1"/>
          <p:nvPr/>
        </p:nvSpPr>
        <p:spPr>
          <a:xfrm>
            <a:off x="2135331" y="1679058"/>
            <a:ext cx="7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쿠팡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0898D3-FA23-DF44-A5D2-9621850F4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551" y="2575433"/>
            <a:ext cx="6393678" cy="3241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156057-4BC1-0D4B-9FAA-1DE23831DBEE}"/>
              </a:ext>
            </a:extLst>
          </p:cNvPr>
          <p:cNvSpPr txBox="1"/>
          <p:nvPr/>
        </p:nvSpPr>
        <p:spPr>
          <a:xfrm>
            <a:off x="7616597" y="1679058"/>
            <a:ext cx="2291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카카오 </a:t>
            </a:r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게임즈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94ED2E5-5047-174C-BB3E-09EB4FFF7F1B}"/>
              </a:ext>
            </a:extLst>
          </p:cNvPr>
          <p:cNvSpPr/>
          <p:nvPr/>
        </p:nvSpPr>
        <p:spPr>
          <a:xfrm>
            <a:off x="5665396" y="5117707"/>
            <a:ext cx="4744133" cy="24821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5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5" y="1899748"/>
            <a:ext cx="9705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실시간 파이프라인 기능을 가진 오픈소스 데이터 수집 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(Data flow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다양한 데이터 접근 자원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서로 다른 소스의 데이터를 탄력적으로 통합하고 사용자가 선택한 목적지로 데이터를 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정규화</a:t>
            </a:r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및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시너지 효과를 발휘</a:t>
            </a:r>
          </a:p>
        </p:txBody>
      </p:sp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EEB505ED-8076-884A-978E-015F63CD2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843" y="4381294"/>
            <a:ext cx="4983652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1109</Words>
  <Application>Microsoft Macintosh PowerPoint</Application>
  <PresentationFormat>와이드스크린</PresentationFormat>
  <Paragraphs>258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YiSunShin Dotum B</vt:lpstr>
      <vt:lpstr>YiSunShin Dotum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장준영</dc:creator>
  <cp:lastModifiedBy>장준영</cp:lastModifiedBy>
  <cp:revision>115</cp:revision>
  <dcterms:created xsi:type="dcterms:W3CDTF">2020-07-23T06:39:40Z</dcterms:created>
  <dcterms:modified xsi:type="dcterms:W3CDTF">2020-07-29T08:17:36Z</dcterms:modified>
</cp:coreProperties>
</file>